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10A83-34AB-45F3-B4DE-25321BEB0897}" v="2423" dt="2019-06-04T04:18:09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Zhai" userId="bd5e0fff-ef24-4b18-b433-7b99a2241cb9" providerId="ADAL" clId="{B5910A83-34AB-45F3-B4DE-25321BEB0897}"/>
    <pc:docChg chg="undo custSel addSld modSld sldOrd">
      <pc:chgData name="Kathy Zhai" userId="bd5e0fff-ef24-4b18-b433-7b99a2241cb9" providerId="ADAL" clId="{B5910A83-34AB-45F3-B4DE-25321BEB0897}" dt="2019-06-04T04:18:09.478" v="2643"/>
      <pc:docMkLst>
        <pc:docMk/>
      </pc:docMkLst>
      <pc:sldChg chg="modAnim">
        <pc:chgData name="Kathy Zhai" userId="bd5e0fff-ef24-4b18-b433-7b99a2241cb9" providerId="ADAL" clId="{B5910A83-34AB-45F3-B4DE-25321BEB0897}" dt="2019-06-03T20:19:40.523" v="190"/>
        <pc:sldMkLst>
          <pc:docMk/>
          <pc:sldMk cId="673807262" sldId="258"/>
        </pc:sldMkLst>
      </pc:sldChg>
      <pc:sldChg chg="modAnim">
        <pc:chgData name="Kathy Zhai" userId="bd5e0fff-ef24-4b18-b433-7b99a2241cb9" providerId="ADAL" clId="{B5910A83-34AB-45F3-B4DE-25321BEB0897}" dt="2019-06-03T20:19:22.164" v="188"/>
        <pc:sldMkLst>
          <pc:docMk/>
          <pc:sldMk cId="692454649" sldId="259"/>
        </pc:sldMkLst>
      </pc:sldChg>
      <pc:sldChg chg="addSp delSp modSp modAnim">
        <pc:chgData name="Kathy Zhai" userId="bd5e0fff-ef24-4b18-b433-7b99a2241cb9" providerId="ADAL" clId="{B5910A83-34AB-45F3-B4DE-25321BEB0897}" dt="2019-06-03T20:23:51.313" v="218" actId="1076"/>
        <pc:sldMkLst>
          <pc:docMk/>
          <pc:sldMk cId="3539118476" sldId="260"/>
        </pc:sldMkLst>
        <pc:spChg chg="del mod">
          <ac:chgData name="Kathy Zhai" userId="bd5e0fff-ef24-4b18-b433-7b99a2241cb9" providerId="ADAL" clId="{B5910A83-34AB-45F3-B4DE-25321BEB0897}" dt="2019-06-03T19:59:58.129" v="2" actId="478"/>
          <ac:spMkLst>
            <pc:docMk/>
            <pc:sldMk cId="3539118476" sldId="260"/>
            <ac:spMk id="8" creationId="{C9474939-D1B1-490C-B4B9-008088F73854}"/>
          </ac:spMkLst>
        </pc:spChg>
        <pc:spChg chg="del">
          <ac:chgData name="Kathy Zhai" userId="bd5e0fff-ef24-4b18-b433-7b99a2241cb9" providerId="ADAL" clId="{B5910A83-34AB-45F3-B4DE-25321BEB0897}" dt="2019-06-03T20:00:00.410" v="3" actId="478"/>
          <ac:spMkLst>
            <pc:docMk/>
            <pc:sldMk cId="3539118476" sldId="260"/>
            <ac:spMk id="9" creationId="{DF05A6E1-E4A2-430B-9846-AB99C55452F6}"/>
          </ac:spMkLst>
        </pc:spChg>
        <pc:spChg chg="add mod">
          <ac:chgData name="Kathy Zhai" userId="bd5e0fff-ef24-4b18-b433-7b99a2241cb9" providerId="ADAL" clId="{B5910A83-34AB-45F3-B4DE-25321BEB0897}" dt="2019-06-03T20:13:04.011" v="153" actId="1076"/>
          <ac:spMkLst>
            <pc:docMk/>
            <pc:sldMk cId="3539118476" sldId="260"/>
            <ac:spMk id="11" creationId="{6D155C3C-EB83-4006-85CA-0C1544F3EF37}"/>
          </ac:spMkLst>
        </pc:spChg>
        <pc:spChg chg="add mod ord">
          <ac:chgData name="Kathy Zhai" userId="bd5e0fff-ef24-4b18-b433-7b99a2241cb9" providerId="ADAL" clId="{B5910A83-34AB-45F3-B4DE-25321BEB0897}" dt="2019-06-03T20:15:49.429" v="161" actId="1076"/>
          <ac:spMkLst>
            <pc:docMk/>
            <pc:sldMk cId="3539118476" sldId="260"/>
            <ac:spMk id="12" creationId="{6CF39F33-7C1B-4C15-985D-78C475AF8CB7}"/>
          </ac:spMkLst>
        </pc:spChg>
        <pc:spChg chg="add del mod">
          <ac:chgData name="Kathy Zhai" userId="bd5e0fff-ef24-4b18-b433-7b99a2241cb9" providerId="ADAL" clId="{B5910A83-34AB-45F3-B4DE-25321BEB0897}" dt="2019-06-03T20:01:29.603" v="37"/>
          <ac:spMkLst>
            <pc:docMk/>
            <pc:sldMk cId="3539118476" sldId="260"/>
            <ac:spMk id="13" creationId="{54DA8600-0E79-4AA4-B028-0132D82A53D1}"/>
          </ac:spMkLst>
        </pc:spChg>
        <pc:spChg chg="add mod">
          <ac:chgData name="Kathy Zhai" userId="bd5e0fff-ef24-4b18-b433-7b99a2241cb9" providerId="ADAL" clId="{B5910A83-34AB-45F3-B4DE-25321BEB0897}" dt="2019-06-03T20:02:46.177" v="76" actId="20577"/>
          <ac:spMkLst>
            <pc:docMk/>
            <pc:sldMk cId="3539118476" sldId="260"/>
            <ac:spMk id="15" creationId="{CB91A13E-4195-48F5-986F-5770C28245B3}"/>
          </ac:spMkLst>
        </pc:spChg>
        <pc:spChg chg="add mod ord">
          <ac:chgData name="Kathy Zhai" userId="bd5e0fff-ef24-4b18-b433-7b99a2241cb9" providerId="ADAL" clId="{B5910A83-34AB-45F3-B4DE-25321BEB0897}" dt="2019-06-03T20:17:41.175" v="172" actId="166"/>
          <ac:spMkLst>
            <pc:docMk/>
            <pc:sldMk cId="3539118476" sldId="260"/>
            <ac:spMk id="16" creationId="{1D26F64E-E970-4F1C-82E2-18D30C8C981F}"/>
          </ac:spMkLst>
        </pc:spChg>
        <pc:spChg chg="add mod">
          <ac:chgData name="Kathy Zhai" userId="bd5e0fff-ef24-4b18-b433-7b99a2241cb9" providerId="ADAL" clId="{B5910A83-34AB-45F3-B4DE-25321BEB0897}" dt="2019-06-03T20:17:54.476" v="174" actId="1076"/>
          <ac:spMkLst>
            <pc:docMk/>
            <pc:sldMk cId="3539118476" sldId="260"/>
            <ac:spMk id="17" creationId="{74E3DAF7-A8B9-4BE0-98C6-6CFB9E0D18DB}"/>
          </ac:spMkLst>
        </pc:spChg>
        <pc:spChg chg="add mod">
          <ac:chgData name="Kathy Zhai" userId="bd5e0fff-ef24-4b18-b433-7b99a2241cb9" providerId="ADAL" clId="{B5910A83-34AB-45F3-B4DE-25321BEB0897}" dt="2019-06-03T20:04:53.672" v="137" actId="20577"/>
          <ac:spMkLst>
            <pc:docMk/>
            <pc:sldMk cId="3539118476" sldId="260"/>
            <ac:spMk id="18" creationId="{06593732-A24B-4445-A963-841468453BD2}"/>
          </ac:spMkLst>
        </pc:spChg>
        <pc:spChg chg="add mod ord">
          <ac:chgData name="Kathy Zhai" userId="bd5e0fff-ef24-4b18-b433-7b99a2241cb9" providerId="ADAL" clId="{B5910A83-34AB-45F3-B4DE-25321BEB0897}" dt="2019-06-03T20:23:47.664" v="217" actId="1076"/>
          <ac:spMkLst>
            <pc:docMk/>
            <pc:sldMk cId="3539118476" sldId="260"/>
            <ac:spMk id="19" creationId="{D8245778-C7CE-4FC0-8AE7-07CF9DC1D5A7}"/>
          </ac:spMkLst>
        </pc:spChg>
        <pc:spChg chg="add mod ord">
          <ac:chgData name="Kathy Zhai" userId="bd5e0fff-ef24-4b18-b433-7b99a2241cb9" providerId="ADAL" clId="{B5910A83-34AB-45F3-B4DE-25321BEB0897}" dt="2019-06-03T20:23:51.313" v="218" actId="1076"/>
          <ac:spMkLst>
            <pc:docMk/>
            <pc:sldMk cId="3539118476" sldId="260"/>
            <ac:spMk id="20" creationId="{0F5CD1CF-032A-4A60-9290-C13493C60CFB}"/>
          </ac:spMkLst>
        </pc:spChg>
        <pc:picChg chg="del">
          <ac:chgData name="Kathy Zhai" userId="bd5e0fff-ef24-4b18-b433-7b99a2241cb9" providerId="ADAL" clId="{B5910A83-34AB-45F3-B4DE-25321BEB0897}" dt="2019-06-03T19:59:54.287" v="0" actId="478"/>
          <ac:picMkLst>
            <pc:docMk/>
            <pc:sldMk cId="3539118476" sldId="260"/>
            <ac:picMk id="10" creationId="{595641D1-BB52-472D-9842-B8C2A011E190}"/>
          </ac:picMkLst>
        </pc:picChg>
        <pc:picChg chg="add mod ord modCrop">
          <ac:chgData name="Kathy Zhai" userId="bd5e0fff-ef24-4b18-b433-7b99a2241cb9" providerId="ADAL" clId="{B5910A83-34AB-45F3-B4DE-25321BEB0897}" dt="2019-06-03T20:16:19.100" v="165" actId="166"/>
          <ac:picMkLst>
            <pc:docMk/>
            <pc:sldMk cId="3539118476" sldId="260"/>
            <ac:picMk id="14" creationId="{566D9D35-F8B7-47E8-B0BC-B39FA4AC5A1F}"/>
          </ac:picMkLst>
        </pc:picChg>
      </pc:sldChg>
      <pc:sldChg chg="addSp modSp add ord modAnim">
        <pc:chgData name="Kathy Zhai" userId="bd5e0fff-ef24-4b18-b433-7b99a2241cb9" providerId="ADAL" clId="{B5910A83-34AB-45F3-B4DE-25321BEB0897}" dt="2019-06-04T04:18:09.478" v="2643"/>
        <pc:sldMkLst>
          <pc:docMk/>
          <pc:sldMk cId="3215215089" sldId="261"/>
        </pc:sldMkLst>
        <pc:spChg chg="add mod">
          <ac:chgData name="Kathy Zhai" userId="bd5e0fff-ef24-4b18-b433-7b99a2241cb9" providerId="ADAL" clId="{B5910A83-34AB-45F3-B4DE-25321BEB0897}" dt="2019-06-04T03:56:41.132" v="2167" actId="20578"/>
          <ac:spMkLst>
            <pc:docMk/>
            <pc:sldMk cId="3215215089" sldId="261"/>
            <ac:spMk id="2" creationId="{8DFA63D6-5D34-4582-BEDC-68D86AFC321C}"/>
          </ac:spMkLst>
        </pc:spChg>
        <pc:spChg chg="add mod">
          <ac:chgData name="Kathy Zhai" userId="bd5e0fff-ef24-4b18-b433-7b99a2241cb9" providerId="ADAL" clId="{B5910A83-34AB-45F3-B4DE-25321BEB0897}" dt="2019-06-03T20:51:53.572" v="952" actId="20577"/>
          <ac:spMkLst>
            <pc:docMk/>
            <pc:sldMk cId="3215215089" sldId="261"/>
            <ac:spMk id="3" creationId="{1F67B067-31AD-42A7-B5A8-35B4D7E1DA0C}"/>
          </ac:spMkLst>
        </pc:spChg>
      </pc:sldChg>
      <pc:sldChg chg="addSp delSp modSp add modAnim">
        <pc:chgData name="Kathy Zhai" userId="bd5e0fff-ef24-4b18-b433-7b99a2241cb9" providerId="ADAL" clId="{B5910A83-34AB-45F3-B4DE-25321BEB0897}" dt="2019-06-04T04:06:46.620" v="2632" actId="20577"/>
        <pc:sldMkLst>
          <pc:docMk/>
          <pc:sldMk cId="2310071414" sldId="262"/>
        </pc:sldMkLst>
        <pc:spChg chg="add del mod">
          <ac:chgData name="Kathy Zhai" userId="bd5e0fff-ef24-4b18-b433-7b99a2241cb9" providerId="ADAL" clId="{B5910A83-34AB-45F3-B4DE-25321BEB0897}" dt="2019-06-03T20:55:01.274" v="1100"/>
          <ac:spMkLst>
            <pc:docMk/>
            <pc:sldMk cId="2310071414" sldId="262"/>
            <ac:spMk id="2" creationId="{DB755740-1610-4296-B48C-79A1C50F9B62}"/>
          </ac:spMkLst>
        </pc:spChg>
        <pc:spChg chg="add mod">
          <ac:chgData name="Kathy Zhai" userId="bd5e0fff-ef24-4b18-b433-7b99a2241cb9" providerId="ADAL" clId="{B5910A83-34AB-45F3-B4DE-25321BEB0897}" dt="2019-06-04T01:57:40.787" v="1185" actId="1076"/>
          <ac:spMkLst>
            <pc:docMk/>
            <pc:sldMk cId="2310071414" sldId="262"/>
            <ac:spMk id="3" creationId="{5056B458-BBA2-4D36-BEBF-3224ED46EDE1}"/>
          </ac:spMkLst>
        </pc:spChg>
        <pc:spChg chg="add del mod">
          <ac:chgData name="Kathy Zhai" userId="bd5e0fff-ef24-4b18-b433-7b99a2241cb9" providerId="ADAL" clId="{B5910A83-34AB-45F3-B4DE-25321BEB0897}" dt="2019-06-03T20:55:13.060" v="1102" actId="767"/>
          <ac:spMkLst>
            <pc:docMk/>
            <pc:sldMk cId="2310071414" sldId="262"/>
            <ac:spMk id="4" creationId="{E2E263AA-65CF-41B4-9559-757D195BCD2A}"/>
          </ac:spMkLst>
        </pc:spChg>
        <pc:spChg chg="add mod">
          <ac:chgData name="Kathy Zhai" userId="bd5e0fff-ef24-4b18-b433-7b99a2241cb9" providerId="ADAL" clId="{B5910A83-34AB-45F3-B4DE-25321BEB0897}" dt="2019-06-04T01:56:08.776" v="1174" actId="207"/>
          <ac:spMkLst>
            <pc:docMk/>
            <pc:sldMk cId="2310071414" sldId="262"/>
            <ac:spMk id="5" creationId="{59FA61DC-D1D2-4331-9AD8-B77B2963CF5B}"/>
          </ac:spMkLst>
        </pc:spChg>
        <pc:spChg chg="add mod">
          <ac:chgData name="Kathy Zhai" userId="bd5e0fff-ef24-4b18-b433-7b99a2241cb9" providerId="ADAL" clId="{B5910A83-34AB-45F3-B4DE-25321BEB0897}" dt="2019-06-04T01:56:15.281" v="1175" actId="207"/>
          <ac:spMkLst>
            <pc:docMk/>
            <pc:sldMk cId="2310071414" sldId="262"/>
            <ac:spMk id="6" creationId="{47870135-38F2-4E7D-8EB1-7E34C4EA5E5D}"/>
          </ac:spMkLst>
        </pc:spChg>
        <pc:spChg chg="add mod">
          <ac:chgData name="Kathy Zhai" userId="bd5e0fff-ef24-4b18-b433-7b99a2241cb9" providerId="ADAL" clId="{B5910A83-34AB-45F3-B4DE-25321BEB0897}" dt="2019-06-04T01:56:19.186" v="1176" actId="207"/>
          <ac:spMkLst>
            <pc:docMk/>
            <pc:sldMk cId="2310071414" sldId="262"/>
            <ac:spMk id="7" creationId="{74F54727-B005-4D12-AAC7-682A7E811BAC}"/>
          </ac:spMkLst>
        </pc:spChg>
        <pc:spChg chg="add del mod">
          <ac:chgData name="Kathy Zhai" userId="bd5e0fff-ef24-4b18-b433-7b99a2241cb9" providerId="ADAL" clId="{B5910A83-34AB-45F3-B4DE-25321BEB0897}" dt="2019-06-03T20:55:54.286" v="1121"/>
          <ac:spMkLst>
            <pc:docMk/>
            <pc:sldMk cId="2310071414" sldId="262"/>
            <ac:spMk id="8" creationId="{340FC51B-A044-4451-818B-8F2610161A54}"/>
          </ac:spMkLst>
        </pc:spChg>
        <pc:spChg chg="add del mod">
          <ac:chgData name="Kathy Zhai" userId="bd5e0fff-ef24-4b18-b433-7b99a2241cb9" providerId="ADAL" clId="{B5910A83-34AB-45F3-B4DE-25321BEB0897}" dt="2019-06-03T20:55:51.883" v="1119"/>
          <ac:spMkLst>
            <pc:docMk/>
            <pc:sldMk cId="2310071414" sldId="262"/>
            <ac:spMk id="9" creationId="{8621C152-927E-4289-89B9-83F762D5E0DA}"/>
          </ac:spMkLst>
        </pc:spChg>
        <pc:spChg chg="add del mod">
          <ac:chgData name="Kathy Zhai" userId="bd5e0fff-ef24-4b18-b433-7b99a2241cb9" providerId="ADAL" clId="{B5910A83-34AB-45F3-B4DE-25321BEB0897}" dt="2019-06-03T20:55:50.403" v="1117"/>
          <ac:spMkLst>
            <pc:docMk/>
            <pc:sldMk cId="2310071414" sldId="262"/>
            <ac:spMk id="10" creationId="{72C6A0E9-A738-43AA-B5C5-98706B19C364}"/>
          </ac:spMkLst>
        </pc:spChg>
        <pc:spChg chg="add del">
          <ac:chgData name="Kathy Zhai" userId="bd5e0fff-ef24-4b18-b433-7b99a2241cb9" providerId="ADAL" clId="{B5910A83-34AB-45F3-B4DE-25321BEB0897}" dt="2019-06-03T20:55:49.079" v="1115"/>
          <ac:spMkLst>
            <pc:docMk/>
            <pc:sldMk cId="2310071414" sldId="262"/>
            <ac:spMk id="11" creationId="{41EA29C7-B7E5-498F-B3D4-84CB9A5D0D9E}"/>
          </ac:spMkLst>
        </pc:spChg>
        <pc:spChg chg="add mod">
          <ac:chgData name="Kathy Zhai" userId="bd5e0fff-ef24-4b18-b433-7b99a2241cb9" providerId="ADAL" clId="{B5910A83-34AB-45F3-B4DE-25321BEB0897}" dt="2019-06-04T02:01:05.594" v="1204" actId="1582"/>
          <ac:spMkLst>
            <pc:docMk/>
            <pc:sldMk cId="2310071414" sldId="262"/>
            <ac:spMk id="12" creationId="{726A8625-AAD3-4310-9F65-BE8658F9451C}"/>
          </ac:spMkLst>
        </pc:spChg>
        <pc:spChg chg="add mod">
          <ac:chgData name="Kathy Zhai" userId="bd5e0fff-ef24-4b18-b433-7b99a2241cb9" providerId="ADAL" clId="{B5910A83-34AB-45F3-B4DE-25321BEB0897}" dt="2019-06-04T02:01:05.594" v="1204" actId="1582"/>
          <ac:spMkLst>
            <pc:docMk/>
            <pc:sldMk cId="2310071414" sldId="262"/>
            <ac:spMk id="13" creationId="{4F454178-24F8-4170-897F-0870A4E418FE}"/>
          </ac:spMkLst>
        </pc:spChg>
        <pc:spChg chg="add mod">
          <ac:chgData name="Kathy Zhai" userId="bd5e0fff-ef24-4b18-b433-7b99a2241cb9" providerId="ADAL" clId="{B5910A83-34AB-45F3-B4DE-25321BEB0897}" dt="2019-06-04T02:01:21.465" v="1206" actId="207"/>
          <ac:spMkLst>
            <pc:docMk/>
            <pc:sldMk cId="2310071414" sldId="262"/>
            <ac:spMk id="14" creationId="{D97CAA97-177B-441A-9357-354F44AFF328}"/>
          </ac:spMkLst>
        </pc:spChg>
        <pc:spChg chg="add mod">
          <ac:chgData name="Kathy Zhai" userId="bd5e0fff-ef24-4b18-b433-7b99a2241cb9" providerId="ADAL" clId="{B5910A83-34AB-45F3-B4DE-25321BEB0897}" dt="2019-06-04T02:01:21.465" v="1206" actId="207"/>
          <ac:spMkLst>
            <pc:docMk/>
            <pc:sldMk cId="2310071414" sldId="262"/>
            <ac:spMk id="15" creationId="{96DA9FDB-2AA4-4652-B5D9-241959239282}"/>
          </ac:spMkLst>
        </pc:spChg>
        <pc:spChg chg="add mod">
          <ac:chgData name="Kathy Zhai" userId="bd5e0fff-ef24-4b18-b433-7b99a2241cb9" providerId="ADAL" clId="{B5910A83-34AB-45F3-B4DE-25321BEB0897}" dt="2019-06-04T01:59:12.892" v="1194" actId="1076"/>
          <ac:spMkLst>
            <pc:docMk/>
            <pc:sldMk cId="2310071414" sldId="262"/>
            <ac:spMk id="16" creationId="{5ACAC596-9D52-4BDB-BFB5-47A31108D9BF}"/>
          </ac:spMkLst>
        </pc:spChg>
        <pc:spChg chg="add mod">
          <ac:chgData name="Kathy Zhai" userId="bd5e0fff-ef24-4b18-b433-7b99a2241cb9" providerId="ADAL" clId="{B5910A83-34AB-45F3-B4DE-25321BEB0897}" dt="2019-06-04T01:59:38.697" v="1200" actId="20577"/>
          <ac:spMkLst>
            <pc:docMk/>
            <pc:sldMk cId="2310071414" sldId="262"/>
            <ac:spMk id="17" creationId="{36576D96-EBAE-4625-9B3E-0CF22BD83B58}"/>
          </ac:spMkLst>
        </pc:spChg>
        <pc:spChg chg="add mod">
          <ac:chgData name="Kathy Zhai" userId="bd5e0fff-ef24-4b18-b433-7b99a2241cb9" providerId="ADAL" clId="{B5910A83-34AB-45F3-B4DE-25321BEB0897}" dt="2019-06-04T01:59:41.839" v="1202" actId="20577"/>
          <ac:spMkLst>
            <pc:docMk/>
            <pc:sldMk cId="2310071414" sldId="262"/>
            <ac:spMk id="18" creationId="{0417474B-4C39-4FDC-86E6-A9D27429EC89}"/>
          </ac:spMkLst>
        </pc:spChg>
        <pc:spChg chg="add del mod">
          <ac:chgData name="Kathy Zhai" userId="bd5e0fff-ef24-4b18-b433-7b99a2241cb9" providerId="ADAL" clId="{B5910A83-34AB-45F3-B4DE-25321BEB0897}" dt="2019-06-04T04:06:46.620" v="2632" actId="20577"/>
          <ac:spMkLst>
            <pc:docMk/>
            <pc:sldMk cId="2310071414" sldId="262"/>
            <ac:spMk id="19" creationId="{B1234592-EDAD-4620-BD2D-DDE0C089BD07}"/>
          </ac:spMkLst>
        </pc:spChg>
      </pc:sldChg>
      <pc:sldChg chg="addSp delSp modSp add modAnim">
        <pc:chgData name="Kathy Zhai" userId="bd5e0fff-ef24-4b18-b433-7b99a2241cb9" providerId="ADAL" clId="{B5910A83-34AB-45F3-B4DE-25321BEB0897}" dt="2019-06-04T04:16:21.245" v="2633"/>
        <pc:sldMkLst>
          <pc:docMk/>
          <pc:sldMk cId="2142777597" sldId="263"/>
        </pc:sldMkLst>
        <pc:spChg chg="add del mod">
          <ac:chgData name="Kathy Zhai" userId="bd5e0fff-ef24-4b18-b433-7b99a2241cb9" providerId="ADAL" clId="{B5910A83-34AB-45F3-B4DE-25321BEB0897}" dt="2019-06-04T02:17:27.065" v="1516"/>
          <ac:spMkLst>
            <pc:docMk/>
            <pc:sldMk cId="2142777597" sldId="263"/>
            <ac:spMk id="2" creationId="{0C986B37-8978-49F1-97E3-864F84B989B5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3" creationId="{30504B27-F113-4C57-8702-038C07BA2387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4" creationId="{FF629AF0-1146-48AE-9E41-A46AB4E4CFE7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5" creationId="{99C9E1CE-C254-4912-80C8-095E0F7FA729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6" creationId="{EF7057FB-4C33-4C25-AB01-FB963AF2000C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7" creationId="{D1683715-AA1A-4495-A0BF-521F26EF6C1C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8" creationId="{0919A73D-5710-4A23-B4EF-DDD7D26DD87F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9" creationId="{6F20E8C2-9CDF-4680-944D-44442F89B8CC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10" creationId="{68BC4E74-CB11-4282-B31D-352F72B91495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11" creationId="{9D3A9A22-47E5-4262-A758-3381DB04F477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12" creationId="{F4C16939-7AC7-4818-A08C-494F8DB95DB6}"/>
          </ac:spMkLst>
        </pc:spChg>
        <pc:spChg chg="add mod">
          <ac:chgData name="Kathy Zhai" userId="bd5e0fff-ef24-4b18-b433-7b99a2241cb9" providerId="ADAL" clId="{B5910A83-34AB-45F3-B4DE-25321BEB0897}" dt="2019-06-04T02:36:38.321" v="1766" actId="1076"/>
          <ac:spMkLst>
            <pc:docMk/>
            <pc:sldMk cId="2142777597" sldId="263"/>
            <ac:spMk id="13" creationId="{4C422E48-A54E-489A-88DE-8CBD59D367D4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14" creationId="{ABEA3F85-DDB2-4C0B-9533-C90395F0A273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15" creationId="{B8BC16C7-E894-405D-AE30-C03E9C92F747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16" creationId="{7A835AE1-9636-4A05-B1FF-24FEA25DFDCA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17" creationId="{2407823B-7D78-4587-94ED-532B3F2F8E3A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18" creationId="{031E933A-CE6E-4BAF-9B53-37AA83BF7231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19" creationId="{03587A1C-93E5-4349-9A13-3EE710F87461}"/>
          </ac:spMkLst>
        </pc:spChg>
        <pc:spChg chg="add mod ord">
          <ac:chgData name="Kathy Zhai" userId="bd5e0fff-ef24-4b18-b433-7b99a2241cb9" providerId="ADAL" clId="{B5910A83-34AB-45F3-B4DE-25321BEB0897}" dt="2019-06-04T03:14:15.985" v="2104" actId="1076"/>
          <ac:spMkLst>
            <pc:docMk/>
            <pc:sldMk cId="2142777597" sldId="263"/>
            <ac:spMk id="20" creationId="{BF57F9B8-5243-4127-B552-D4D7E25FA375}"/>
          </ac:spMkLst>
        </pc:spChg>
        <pc:spChg chg="add mod">
          <ac:chgData name="Kathy Zhai" userId="bd5e0fff-ef24-4b18-b433-7b99a2241cb9" providerId="ADAL" clId="{B5910A83-34AB-45F3-B4DE-25321BEB0897}" dt="2019-06-04T03:14:46.993" v="2105" actId="1076"/>
          <ac:spMkLst>
            <pc:docMk/>
            <pc:sldMk cId="2142777597" sldId="263"/>
            <ac:spMk id="21" creationId="{8CC812C2-A833-4CCA-B631-64BC860E5739}"/>
          </ac:spMkLst>
        </pc:spChg>
        <pc:spChg chg="add mod">
          <ac:chgData name="Kathy Zhai" userId="bd5e0fff-ef24-4b18-b433-7b99a2241cb9" providerId="ADAL" clId="{B5910A83-34AB-45F3-B4DE-25321BEB0897}" dt="2019-06-04T03:14:46.993" v="2105" actId="1076"/>
          <ac:spMkLst>
            <pc:docMk/>
            <pc:sldMk cId="2142777597" sldId="263"/>
            <ac:spMk id="22" creationId="{7E2723F8-FC87-4B0B-8C88-541B13DC86BA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23" creationId="{D8CE8A65-707F-450D-8F0B-F7881BE58FD6}"/>
          </ac:spMkLst>
        </pc:spChg>
        <pc:spChg chg="add del mod">
          <ac:chgData name="Kathy Zhai" userId="bd5e0fff-ef24-4b18-b433-7b99a2241cb9" providerId="ADAL" clId="{B5910A83-34AB-45F3-B4DE-25321BEB0897}" dt="2019-06-04T02:33:21.299" v="1743" actId="11529"/>
          <ac:spMkLst>
            <pc:docMk/>
            <pc:sldMk cId="2142777597" sldId="263"/>
            <ac:spMk id="28" creationId="{F4B4B6B6-61F4-4A97-8FFB-8E30282579B4}"/>
          </ac:spMkLst>
        </pc:spChg>
        <pc:spChg chg="add mod">
          <ac:chgData name="Kathy Zhai" userId="bd5e0fff-ef24-4b18-b433-7b99a2241cb9" providerId="ADAL" clId="{B5910A83-34AB-45F3-B4DE-25321BEB0897}" dt="2019-06-04T02:36:47.221" v="1767" actId="1076"/>
          <ac:spMkLst>
            <pc:docMk/>
            <pc:sldMk cId="2142777597" sldId="263"/>
            <ac:spMk id="30" creationId="{2BCF326C-E8A0-4074-B88C-33CCC6C896CB}"/>
          </ac:spMkLst>
        </pc:spChg>
        <pc:spChg chg="add mod">
          <ac:chgData name="Kathy Zhai" userId="bd5e0fff-ef24-4b18-b433-7b99a2241cb9" providerId="ADAL" clId="{B5910A83-34AB-45F3-B4DE-25321BEB0897}" dt="2019-06-04T02:36:58.597" v="1768" actId="1076"/>
          <ac:spMkLst>
            <pc:docMk/>
            <pc:sldMk cId="2142777597" sldId="263"/>
            <ac:spMk id="31" creationId="{7DBD85B9-862E-4E1C-A395-77A9C05681E4}"/>
          </ac:spMkLst>
        </pc:spChg>
        <pc:spChg chg="add del mod ord">
          <ac:chgData name="Kathy Zhai" userId="bd5e0fff-ef24-4b18-b433-7b99a2241cb9" providerId="ADAL" clId="{B5910A83-34AB-45F3-B4DE-25321BEB0897}" dt="2019-06-04T02:44:35.442" v="1806"/>
          <ac:spMkLst>
            <pc:docMk/>
            <pc:sldMk cId="2142777597" sldId="263"/>
            <ac:spMk id="32" creationId="{586EEBAB-607F-48D8-ABE6-470B03F6364D}"/>
          </ac:spMkLst>
        </pc:spChg>
        <pc:spChg chg="add mod">
          <ac:chgData name="Kathy Zhai" userId="bd5e0fff-ef24-4b18-b433-7b99a2241cb9" providerId="ADAL" clId="{B5910A83-34AB-45F3-B4DE-25321BEB0897}" dt="2019-06-04T04:02:27.634" v="2442" actId="14100"/>
          <ac:spMkLst>
            <pc:docMk/>
            <pc:sldMk cId="2142777597" sldId="263"/>
            <ac:spMk id="33" creationId="{3C1C2404-2376-4A72-8873-9B6A3BFF036B}"/>
          </ac:spMkLst>
        </pc:spChg>
        <pc:cxnChg chg="add del mod">
          <ac:chgData name="Kathy Zhai" userId="bd5e0fff-ef24-4b18-b433-7b99a2241cb9" providerId="ADAL" clId="{B5910A83-34AB-45F3-B4DE-25321BEB0897}" dt="2019-06-04T02:33:07.528" v="1740" actId="11529"/>
          <ac:cxnSpMkLst>
            <pc:docMk/>
            <pc:sldMk cId="2142777597" sldId="263"/>
            <ac:cxnSpMk id="25" creationId="{EECC4B2E-ED90-4A0A-951D-14BA5D5EE3EC}"/>
          </ac:cxnSpMkLst>
        </pc:cxnChg>
        <pc:cxnChg chg="add mod">
          <ac:chgData name="Kathy Zhai" userId="bd5e0fff-ef24-4b18-b433-7b99a2241cb9" providerId="ADAL" clId="{B5910A83-34AB-45F3-B4DE-25321BEB0897}" dt="2019-06-04T02:36:47.221" v="1767" actId="1076"/>
          <ac:cxnSpMkLst>
            <pc:docMk/>
            <pc:sldMk cId="2142777597" sldId="263"/>
            <ac:cxnSpMk id="27" creationId="{34DAECDD-942B-4EA4-9552-B5B0BAC8FAD5}"/>
          </ac:cxnSpMkLst>
        </pc:cxnChg>
      </pc:sldChg>
      <pc:sldChg chg="addSp delSp modSp add modAnim">
        <pc:chgData name="Kathy Zhai" userId="bd5e0fff-ef24-4b18-b433-7b99a2241cb9" providerId="ADAL" clId="{B5910A83-34AB-45F3-B4DE-25321BEB0897}" dt="2019-06-04T04:16:52.289" v="2634"/>
        <pc:sldMkLst>
          <pc:docMk/>
          <pc:sldMk cId="4247165791" sldId="264"/>
        </pc:sldMkLst>
        <pc:spChg chg="add del mod">
          <ac:chgData name="Kathy Zhai" userId="bd5e0fff-ef24-4b18-b433-7b99a2241cb9" providerId="ADAL" clId="{B5910A83-34AB-45F3-B4DE-25321BEB0897}" dt="2019-06-04T02:50:50.903" v="1896" actId="478"/>
          <ac:spMkLst>
            <pc:docMk/>
            <pc:sldMk cId="4247165791" sldId="264"/>
            <ac:spMk id="2" creationId="{59B30366-8D62-4D56-8FEC-ACA932295E7E}"/>
          </ac:spMkLst>
        </pc:spChg>
        <pc:spChg chg="add mod">
          <ac:chgData name="Kathy Zhai" userId="bd5e0fff-ef24-4b18-b433-7b99a2241cb9" providerId="ADAL" clId="{B5910A83-34AB-45F3-B4DE-25321BEB0897}" dt="2019-06-04T02:51:26.635" v="1930" actId="1076"/>
          <ac:spMkLst>
            <pc:docMk/>
            <pc:sldMk cId="4247165791" sldId="264"/>
            <ac:spMk id="3" creationId="{B008195A-929A-4DE5-BDCC-58161698C423}"/>
          </ac:spMkLst>
        </pc:spChg>
        <pc:spChg chg="add mod">
          <ac:chgData name="Kathy Zhai" userId="bd5e0fff-ef24-4b18-b433-7b99a2241cb9" providerId="ADAL" clId="{B5910A83-34AB-45F3-B4DE-25321BEB0897}" dt="2019-06-04T02:56:14.399" v="2093" actId="20577"/>
          <ac:spMkLst>
            <pc:docMk/>
            <pc:sldMk cId="4247165791" sldId="264"/>
            <ac:spMk id="4" creationId="{FBC043E9-BDCD-492B-A95F-9E8F2D13DFA5}"/>
          </ac:spMkLst>
        </pc:spChg>
      </pc:sldChg>
      <pc:sldChg chg="addSp delSp modSp add modAnim">
        <pc:chgData name="Kathy Zhai" userId="bd5e0fff-ef24-4b18-b433-7b99a2241cb9" providerId="ADAL" clId="{B5910A83-34AB-45F3-B4DE-25321BEB0897}" dt="2019-06-04T02:07:42.310" v="1509"/>
        <pc:sldMkLst>
          <pc:docMk/>
          <pc:sldMk cId="4217889956" sldId="265"/>
        </pc:sldMkLst>
        <pc:spChg chg="add del mod">
          <ac:chgData name="Kathy Zhai" userId="bd5e0fff-ef24-4b18-b433-7b99a2241cb9" providerId="ADAL" clId="{B5910A83-34AB-45F3-B4DE-25321BEB0897}" dt="2019-06-04T02:06:13.591" v="1472" actId="478"/>
          <ac:spMkLst>
            <pc:docMk/>
            <pc:sldMk cId="4217889956" sldId="265"/>
            <ac:spMk id="2" creationId="{461BC83A-67C3-4557-82D0-3F04C26B963D}"/>
          </ac:spMkLst>
        </pc:spChg>
        <pc:spChg chg="add mod">
          <ac:chgData name="Kathy Zhai" userId="bd5e0fff-ef24-4b18-b433-7b99a2241cb9" providerId="ADAL" clId="{B5910A83-34AB-45F3-B4DE-25321BEB0897}" dt="2019-06-04T02:07:14.866" v="1504" actId="20577"/>
          <ac:spMkLst>
            <pc:docMk/>
            <pc:sldMk cId="4217889956" sldId="265"/>
            <ac:spMk id="3" creationId="{018F2449-6861-441B-A340-6BD60311D97C}"/>
          </ac:spMkLst>
        </pc:spChg>
      </pc:sldChg>
      <pc:sldChg chg="addSp delSp modSp add">
        <pc:chgData name="Kathy Zhai" userId="bd5e0fff-ef24-4b18-b433-7b99a2241cb9" providerId="ADAL" clId="{B5910A83-34AB-45F3-B4DE-25321BEB0897}" dt="2019-06-04T02:48:29.884" v="1895" actId="120"/>
        <pc:sldMkLst>
          <pc:docMk/>
          <pc:sldMk cId="282994241" sldId="266"/>
        </pc:sldMkLst>
        <pc:spChg chg="add del mod">
          <ac:chgData name="Kathy Zhai" userId="bd5e0fff-ef24-4b18-b433-7b99a2241cb9" providerId="ADAL" clId="{B5910A83-34AB-45F3-B4DE-25321BEB0897}" dt="2019-06-04T02:47:17.493" v="1821"/>
          <ac:spMkLst>
            <pc:docMk/>
            <pc:sldMk cId="282994241" sldId="266"/>
            <ac:spMk id="2" creationId="{00354BC4-484D-4806-B122-43F109B92800}"/>
          </ac:spMkLst>
        </pc:spChg>
        <pc:spChg chg="add mod">
          <ac:chgData name="Kathy Zhai" userId="bd5e0fff-ef24-4b18-b433-7b99a2241cb9" providerId="ADAL" clId="{B5910A83-34AB-45F3-B4DE-25321BEB0897}" dt="2019-06-04T02:48:29.884" v="1895" actId="120"/>
          <ac:spMkLst>
            <pc:docMk/>
            <pc:sldMk cId="282994241" sldId="266"/>
            <ac:spMk id="3" creationId="{09B3B4D3-A042-4756-9C6D-451E5E53189C}"/>
          </ac:spMkLst>
        </pc:spChg>
        <pc:spChg chg="add mod">
          <ac:chgData name="Kathy Zhai" userId="bd5e0fff-ef24-4b18-b433-7b99a2241cb9" providerId="ADAL" clId="{B5910A83-34AB-45F3-B4DE-25321BEB0897}" dt="2019-06-04T02:47:05.359" v="1810"/>
          <ac:spMkLst>
            <pc:docMk/>
            <pc:sldMk cId="282994241" sldId="266"/>
            <ac:spMk id="4" creationId="{23BCB32A-B7BC-49CC-8042-9FB10AEC02A2}"/>
          </ac:spMkLst>
        </pc:spChg>
      </pc:sldChg>
      <pc:sldChg chg="addSp delSp modSp add">
        <pc:chgData name="Kathy Zhai" userId="bd5e0fff-ef24-4b18-b433-7b99a2241cb9" providerId="ADAL" clId="{B5910A83-34AB-45F3-B4DE-25321BEB0897}" dt="2019-06-04T02:48:12.518" v="1894" actId="122"/>
        <pc:sldMkLst>
          <pc:docMk/>
          <pc:sldMk cId="221284953" sldId="267"/>
        </pc:sldMkLst>
        <pc:spChg chg="add del mod">
          <ac:chgData name="Kathy Zhai" userId="bd5e0fff-ef24-4b18-b433-7b99a2241cb9" providerId="ADAL" clId="{B5910A83-34AB-45F3-B4DE-25321BEB0897}" dt="2019-06-04T01:47:40.294" v="1165"/>
          <ac:spMkLst>
            <pc:docMk/>
            <pc:sldMk cId="221284953" sldId="267"/>
            <ac:spMk id="2" creationId="{704BA1C4-0018-493D-961D-6D671B9C0C5E}"/>
          </ac:spMkLst>
        </pc:spChg>
        <pc:spChg chg="add mod">
          <ac:chgData name="Kathy Zhai" userId="bd5e0fff-ef24-4b18-b433-7b99a2241cb9" providerId="ADAL" clId="{B5910A83-34AB-45F3-B4DE-25321BEB0897}" dt="2019-06-04T02:48:12.518" v="1894" actId="122"/>
          <ac:spMkLst>
            <pc:docMk/>
            <pc:sldMk cId="221284953" sldId="267"/>
            <ac:spMk id="7" creationId="{27F49DF5-1C23-472B-8D89-46E66455B29B}"/>
          </ac:spMkLst>
        </pc:spChg>
        <pc:picChg chg="add del mod">
          <ac:chgData name="Kathy Zhai" userId="bd5e0fff-ef24-4b18-b433-7b99a2241cb9" providerId="ADAL" clId="{B5910A83-34AB-45F3-B4DE-25321BEB0897}" dt="2019-06-04T01:48:11.905" v="1166" actId="478"/>
          <ac:picMkLst>
            <pc:docMk/>
            <pc:sldMk cId="221284953" sldId="267"/>
            <ac:picMk id="4" creationId="{054A45E5-7BCD-450B-BE3B-BA7FDAB443A5}"/>
          </ac:picMkLst>
        </pc:picChg>
        <pc:picChg chg="add mod">
          <ac:chgData name="Kathy Zhai" userId="bd5e0fff-ef24-4b18-b433-7b99a2241cb9" providerId="ADAL" clId="{B5910A83-34AB-45F3-B4DE-25321BEB0897}" dt="2019-06-04T02:47:35.698" v="1822" actId="14100"/>
          <ac:picMkLst>
            <pc:docMk/>
            <pc:sldMk cId="221284953" sldId="267"/>
            <ac:picMk id="6" creationId="{4653A828-5A78-4543-BC29-FBF1C4280DF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3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7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21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330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21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61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1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70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3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6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B1AEB-38D6-48D2-9AF9-6714602AE4BF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723213-170A-4E11-8134-946B3FCF7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9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athy.x.zhai@gsk.com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D6A-0F78-4859-8D3E-7A37D9C81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Throw Away the Key: Blockchain-ed Healthcare Data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8F7F25-C31D-4512-8A5E-20743504B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Kathy Zhai</a:t>
            </a:r>
          </a:p>
          <a:p>
            <a:r>
              <a:rPr lang="en-US" dirty="0"/>
              <a:t>GlaxoSmithKline</a:t>
            </a:r>
          </a:p>
          <a:p>
            <a:r>
              <a:rPr lang="en-US" dirty="0" err="1"/>
              <a:t>PhilaSUG</a:t>
            </a:r>
            <a:r>
              <a:rPr lang="en-US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213192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F2449-6861-441B-A340-6BD60311D97C}"/>
              </a:ext>
            </a:extLst>
          </p:cNvPr>
          <p:cNvSpPr txBox="1"/>
          <p:nvPr/>
        </p:nvSpPr>
        <p:spPr>
          <a:xfrm>
            <a:off x="1122218" y="1127880"/>
            <a:ext cx="69134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Audit trail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Transparency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Trust in the blockchain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Immutable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Requires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Must be regulated with the FDA, GCP, HIPAA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Hire third party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78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B3B4D3-A042-4756-9C6D-451E5E531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/>
              <a:t>Conclusion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3BCB32A-B7BC-49CC-8042-9FB10AEC02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53A828-5A78-4543-BC29-FBF1C4280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4" y="701386"/>
            <a:ext cx="2784762" cy="47521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F49DF5-1C23-472B-8D89-46E66455B29B}"/>
              </a:ext>
            </a:extLst>
          </p:cNvPr>
          <p:cNvSpPr txBox="1"/>
          <p:nvPr/>
        </p:nvSpPr>
        <p:spPr>
          <a:xfrm>
            <a:off x="3241964" y="5453540"/>
            <a:ext cx="4059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Kathy Zhai</a:t>
            </a:r>
          </a:p>
          <a:p>
            <a:pPr algn="ctr"/>
            <a:r>
              <a:rPr lang="en-US" dirty="0"/>
              <a:t>GlaxoSmithKline</a:t>
            </a:r>
          </a:p>
          <a:p>
            <a:pPr algn="ctr"/>
            <a:r>
              <a:rPr lang="en-US" dirty="0">
                <a:hlinkClick r:id="rId3"/>
              </a:rPr>
              <a:t>Kathy.x.zhai@gsk.com</a:t>
            </a:r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08BA-D972-4E22-9446-DCE3934C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00600"/>
            <a:ext cx="8882302" cy="144780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POLL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92C9669-4833-4288-B8D1-5F27854BF2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8" b="9508"/>
          <a:stretch>
            <a:fillRect/>
          </a:stretch>
        </p:blipFill>
        <p:spPr>
          <a:xfrm>
            <a:off x="2506134" y="1724891"/>
            <a:ext cx="5729500" cy="2563091"/>
          </a:xfrm>
        </p:spPr>
      </p:pic>
    </p:spTree>
    <p:extLst>
      <p:ext uri="{BB962C8B-B14F-4D97-AF65-F5344CB8AC3E}">
        <p14:creationId xmlns:p14="http://schemas.microsoft.com/office/powerpoint/2010/main" val="126646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3D26-2869-4576-9CBF-31285639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Interest in Blockchain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BA1D6-E9BD-44F8-8FEF-AC3278A14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3075709"/>
            <a:ext cx="8596668" cy="29656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Lack of trust with incomplete, missing, inaccurate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Better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Investments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Emerging technology</a:t>
            </a:r>
          </a:p>
        </p:txBody>
      </p:sp>
    </p:spTree>
    <p:extLst>
      <p:ext uri="{BB962C8B-B14F-4D97-AF65-F5344CB8AC3E}">
        <p14:creationId xmlns:p14="http://schemas.microsoft.com/office/powerpoint/2010/main" val="6738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7E3D-24BC-42F8-B27C-58E0B02C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Blockchain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E4FD1-EBCB-4148-9EBE-A565A894A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3429000"/>
            <a:ext cx="8596668" cy="26123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Early 1990’s Bayer, Haber, </a:t>
            </a:r>
            <a:r>
              <a:rPr lang="en-US" sz="2800" dirty="0" err="1"/>
              <a:t>Stornetta</a:t>
            </a:r>
            <a:r>
              <a:rPr lang="en-US" sz="2800" dirty="0"/>
              <a:t> - Notaries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2008 financial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Satoshi Nakamoto – Bitcoins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5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A63D6-5D34-4582-BEDC-68D86AFC321C}"/>
              </a:ext>
            </a:extLst>
          </p:cNvPr>
          <p:cNvSpPr txBox="1"/>
          <p:nvPr/>
        </p:nvSpPr>
        <p:spPr>
          <a:xfrm>
            <a:off x="677334" y="2064328"/>
            <a:ext cx="67748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Hierarchy, one set of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Decentralized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Hierarchy but delegates decision making to individual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Food Franchise make own rules while following major rules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Stored on a network on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Public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Wikipedia (Fully protect, semi-protect, free for all)</a:t>
            </a:r>
          </a:p>
          <a:p>
            <a:endParaRPr lang="en-US" dirty="0"/>
          </a:p>
          <a:p>
            <a:pPr lvl="1"/>
            <a:r>
              <a:rPr lang="en-US" dirty="0"/>
              <a:t>Private network – Specific to study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 only for particular drug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7B067-31AD-42A7-B5A8-35B4D7E1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Centralized Network and Decentralized Network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2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8A848-9DC8-422F-BE2A-DF1CABCC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it??</a:t>
            </a:r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6A9CDAA1-E85A-4A5F-9469-2605A28372AB}"/>
              </a:ext>
            </a:extLst>
          </p:cNvPr>
          <p:cNvSpPr/>
          <p:nvPr/>
        </p:nvSpPr>
        <p:spPr>
          <a:xfrm>
            <a:off x="2973686" y="1978891"/>
            <a:ext cx="4003964" cy="3837709"/>
          </a:xfrm>
          <a:prstGeom prst="cub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155C3C-EB83-4006-85CA-0C1544F3EF37}"/>
              </a:ext>
            </a:extLst>
          </p:cNvPr>
          <p:cNvSpPr txBox="1"/>
          <p:nvPr/>
        </p:nvSpPr>
        <p:spPr>
          <a:xfrm>
            <a:off x="3823854" y="4105688"/>
            <a:ext cx="184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Birth date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1A13E-4195-48F5-986F-5770C28245B3}"/>
              </a:ext>
            </a:extLst>
          </p:cNvPr>
          <p:cNvSpPr txBox="1"/>
          <p:nvPr/>
        </p:nvSpPr>
        <p:spPr>
          <a:xfrm>
            <a:off x="4170218" y="2243434"/>
            <a:ext cx="184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Hash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E3DAF7-A8B9-4BE0-98C6-6CFB9E0D18DB}"/>
              </a:ext>
            </a:extLst>
          </p:cNvPr>
          <p:cNvSpPr txBox="1"/>
          <p:nvPr/>
        </p:nvSpPr>
        <p:spPr>
          <a:xfrm>
            <a:off x="7239269" y="3784847"/>
            <a:ext cx="184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Hash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593732-A24B-4445-A963-841468453BD2}"/>
              </a:ext>
            </a:extLst>
          </p:cNvPr>
          <p:cNvSpPr txBox="1"/>
          <p:nvPr/>
        </p:nvSpPr>
        <p:spPr>
          <a:xfrm>
            <a:off x="3941888" y="6081143"/>
            <a:ext cx="184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Timestamp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39F33-7C1B-4C15-985D-78C475AF8CB7}"/>
              </a:ext>
            </a:extLst>
          </p:cNvPr>
          <p:cNvSpPr txBox="1"/>
          <p:nvPr/>
        </p:nvSpPr>
        <p:spPr>
          <a:xfrm>
            <a:off x="3823853" y="4154179"/>
            <a:ext cx="184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Vital Signs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6D9D35-F8B7-47E8-B0BC-B39FA4AC5A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05" t="-2326" r="17901" b="46743"/>
          <a:stretch/>
        </p:blipFill>
        <p:spPr>
          <a:xfrm>
            <a:off x="3823852" y="3678445"/>
            <a:ext cx="1357745" cy="1320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26F64E-E970-4F1C-82E2-18D30C8C981F}"/>
              </a:ext>
            </a:extLst>
          </p:cNvPr>
          <p:cNvSpPr txBox="1"/>
          <p:nvPr/>
        </p:nvSpPr>
        <p:spPr>
          <a:xfrm>
            <a:off x="4170218" y="2234198"/>
            <a:ext cx="1491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a85ha862hs9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245778-C7CE-4FC0-8AE7-07CF9DC1D5A7}"/>
              </a:ext>
            </a:extLst>
          </p:cNvPr>
          <p:cNvSpPr txBox="1"/>
          <p:nvPr/>
        </p:nvSpPr>
        <p:spPr>
          <a:xfrm>
            <a:off x="7239269" y="3784847"/>
            <a:ext cx="184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5CD1CF-032A-4A60-9290-C13493C60CFB}"/>
              </a:ext>
            </a:extLst>
          </p:cNvPr>
          <p:cNvSpPr txBox="1"/>
          <p:nvPr/>
        </p:nvSpPr>
        <p:spPr>
          <a:xfrm>
            <a:off x="7239268" y="3736356"/>
            <a:ext cx="184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96agad86adg</a:t>
            </a:r>
          </a:p>
        </p:txBody>
      </p:sp>
    </p:spTree>
    <p:extLst>
      <p:ext uri="{BB962C8B-B14F-4D97-AF65-F5344CB8AC3E}">
        <p14:creationId xmlns:p14="http://schemas.microsoft.com/office/powerpoint/2010/main" val="353911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/>
      <p:bldP spid="15" grpId="1"/>
      <p:bldP spid="17" grpId="0"/>
      <p:bldP spid="17" grpId="1"/>
      <p:bldP spid="18" grpId="0"/>
      <p:bldP spid="12" grpId="0"/>
      <p:bldP spid="12" grpId="1"/>
      <p:bldP spid="16" grpId="0"/>
      <p:bldP spid="19" grpId="0"/>
      <p:bldP spid="19" grpId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056B458-BBA2-4D36-BEBF-3224ED46E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How are blocks created?</a:t>
            </a:r>
            <a:br>
              <a:rPr lang="en-US" dirty="0"/>
            </a:br>
            <a:endParaRPr lang="en-US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59FA61DC-D1D2-4331-9AD8-B77B2963CF5B}"/>
              </a:ext>
            </a:extLst>
          </p:cNvPr>
          <p:cNvSpPr/>
          <p:nvPr/>
        </p:nvSpPr>
        <p:spPr>
          <a:xfrm>
            <a:off x="885153" y="2285999"/>
            <a:ext cx="1650230" cy="1537855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id="{47870135-38F2-4E7D-8EB1-7E34C4EA5E5D}"/>
              </a:ext>
            </a:extLst>
          </p:cNvPr>
          <p:cNvSpPr/>
          <p:nvPr/>
        </p:nvSpPr>
        <p:spPr>
          <a:xfrm>
            <a:off x="3907156" y="2285998"/>
            <a:ext cx="1650230" cy="1537855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74F54727-B005-4D12-AAC7-682A7E811BAC}"/>
              </a:ext>
            </a:extLst>
          </p:cNvPr>
          <p:cNvSpPr/>
          <p:nvPr/>
        </p:nvSpPr>
        <p:spPr>
          <a:xfrm>
            <a:off x="6929159" y="2285998"/>
            <a:ext cx="1650230" cy="1537855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eparation 11">
            <a:extLst>
              <a:ext uri="{FF2B5EF4-FFF2-40B4-BE49-F238E27FC236}">
                <a16:creationId xmlns:a16="http://schemas.microsoft.com/office/drawing/2014/main" id="{726A8625-AAD3-4310-9F65-BE8658F9451C}"/>
              </a:ext>
            </a:extLst>
          </p:cNvPr>
          <p:cNvSpPr/>
          <p:nvPr/>
        </p:nvSpPr>
        <p:spPr>
          <a:xfrm>
            <a:off x="2535383" y="2867891"/>
            <a:ext cx="775853" cy="374073"/>
          </a:xfrm>
          <a:prstGeom prst="flowChartPreparat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Preparation 12">
            <a:extLst>
              <a:ext uri="{FF2B5EF4-FFF2-40B4-BE49-F238E27FC236}">
                <a16:creationId xmlns:a16="http://schemas.microsoft.com/office/drawing/2014/main" id="{4F454178-24F8-4170-897F-0870A4E418FE}"/>
              </a:ext>
            </a:extLst>
          </p:cNvPr>
          <p:cNvSpPr/>
          <p:nvPr/>
        </p:nvSpPr>
        <p:spPr>
          <a:xfrm>
            <a:off x="3131304" y="3054927"/>
            <a:ext cx="775853" cy="374073"/>
          </a:xfrm>
          <a:prstGeom prst="flowChartPreparat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Preparation 13">
            <a:extLst>
              <a:ext uri="{FF2B5EF4-FFF2-40B4-BE49-F238E27FC236}">
                <a16:creationId xmlns:a16="http://schemas.microsoft.com/office/drawing/2014/main" id="{D97CAA97-177B-441A-9357-354F44AFF328}"/>
              </a:ext>
            </a:extLst>
          </p:cNvPr>
          <p:cNvSpPr/>
          <p:nvPr/>
        </p:nvSpPr>
        <p:spPr>
          <a:xfrm>
            <a:off x="5557386" y="2867891"/>
            <a:ext cx="775853" cy="374073"/>
          </a:xfrm>
          <a:prstGeom prst="flowChartPreparat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lowchart: Preparation 14">
            <a:extLst>
              <a:ext uri="{FF2B5EF4-FFF2-40B4-BE49-F238E27FC236}">
                <a16:creationId xmlns:a16="http://schemas.microsoft.com/office/drawing/2014/main" id="{96DA9FDB-2AA4-4652-B5D9-241959239282}"/>
              </a:ext>
            </a:extLst>
          </p:cNvPr>
          <p:cNvSpPr/>
          <p:nvPr/>
        </p:nvSpPr>
        <p:spPr>
          <a:xfrm>
            <a:off x="6153307" y="3054927"/>
            <a:ext cx="775853" cy="374073"/>
          </a:xfrm>
          <a:prstGeom prst="flowChartPreparat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CAC596-9D52-4BDB-BFB5-47A31108D9BF}"/>
              </a:ext>
            </a:extLst>
          </p:cNvPr>
          <p:cNvSpPr txBox="1"/>
          <p:nvPr/>
        </p:nvSpPr>
        <p:spPr>
          <a:xfrm>
            <a:off x="1357745" y="3059668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576D96-EBAE-4625-9B3E-0CF22BD83B58}"/>
              </a:ext>
            </a:extLst>
          </p:cNvPr>
          <p:cNvSpPr txBox="1"/>
          <p:nvPr/>
        </p:nvSpPr>
        <p:spPr>
          <a:xfrm>
            <a:off x="4405918" y="3054925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17474B-4C39-4FDC-86E6-A9D27429EC89}"/>
              </a:ext>
            </a:extLst>
          </p:cNvPr>
          <p:cNvSpPr txBox="1"/>
          <p:nvPr/>
        </p:nvSpPr>
        <p:spPr>
          <a:xfrm>
            <a:off x="7427921" y="3054925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234592-EDAD-4620-BD2D-DDE0C089BD07}"/>
              </a:ext>
            </a:extLst>
          </p:cNvPr>
          <p:cNvSpPr txBox="1"/>
          <p:nvPr/>
        </p:nvSpPr>
        <p:spPr>
          <a:xfrm>
            <a:off x="885153" y="4364182"/>
            <a:ext cx="7801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 minutes to create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Calculate the proof-of-work to build a new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Distributed to all users in the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block is accepted and validated by more than 51% of </a:t>
            </a:r>
            <a:r>
              <a:rPr lang="en-US"/>
              <a:t>the network, </a:t>
            </a:r>
            <a:r>
              <a:rPr lang="en-US" dirty="0"/>
              <a:t>every user adds the block to their ledger (chain)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7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extLst>
              <a:ext uri="{FF2B5EF4-FFF2-40B4-BE49-F238E27FC236}">
                <a16:creationId xmlns:a16="http://schemas.microsoft.com/office/drawing/2014/main" id="{30504B27-F113-4C57-8702-038C07BA2387}"/>
              </a:ext>
            </a:extLst>
          </p:cNvPr>
          <p:cNvSpPr/>
          <p:nvPr/>
        </p:nvSpPr>
        <p:spPr>
          <a:xfrm>
            <a:off x="663480" y="2028038"/>
            <a:ext cx="1650230" cy="1537855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id="{FF629AF0-1146-48AE-9E41-A46AB4E4CFE7}"/>
              </a:ext>
            </a:extLst>
          </p:cNvPr>
          <p:cNvSpPr/>
          <p:nvPr/>
        </p:nvSpPr>
        <p:spPr>
          <a:xfrm>
            <a:off x="3685483" y="2028037"/>
            <a:ext cx="1650230" cy="1537855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99C9E1CE-C254-4912-80C8-095E0F7FA729}"/>
              </a:ext>
            </a:extLst>
          </p:cNvPr>
          <p:cNvSpPr/>
          <p:nvPr/>
        </p:nvSpPr>
        <p:spPr>
          <a:xfrm>
            <a:off x="6707486" y="2028037"/>
            <a:ext cx="1650230" cy="1537855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eparation 5">
            <a:extLst>
              <a:ext uri="{FF2B5EF4-FFF2-40B4-BE49-F238E27FC236}">
                <a16:creationId xmlns:a16="http://schemas.microsoft.com/office/drawing/2014/main" id="{EF7057FB-4C33-4C25-AB01-FB963AF2000C}"/>
              </a:ext>
            </a:extLst>
          </p:cNvPr>
          <p:cNvSpPr/>
          <p:nvPr/>
        </p:nvSpPr>
        <p:spPr>
          <a:xfrm>
            <a:off x="2313710" y="2609930"/>
            <a:ext cx="775853" cy="374073"/>
          </a:xfrm>
          <a:prstGeom prst="flowChartPreparat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Preparation 6">
            <a:extLst>
              <a:ext uri="{FF2B5EF4-FFF2-40B4-BE49-F238E27FC236}">
                <a16:creationId xmlns:a16="http://schemas.microsoft.com/office/drawing/2014/main" id="{D1683715-AA1A-4495-A0BF-521F26EF6C1C}"/>
              </a:ext>
            </a:extLst>
          </p:cNvPr>
          <p:cNvSpPr/>
          <p:nvPr/>
        </p:nvSpPr>
        <p:spPr>
          <a:xfrm>
            <a:off x="2909631" y="2796966"/>
            <a:ext cx="775853" cy="374073"/>
          </a:xfrm>
          <a:prstGeom prst="flowChartPreparat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Preparation 7">
            <a:extLst>
              <a:ext uri="{FF2B5EF4-FFF2-40B4-BE49-F238E27FC236}">
                <a16:creationId xmlns:a16="http://schemas.microsoft.com/office/drawing/2014/main" id="{0919A73D-5710-4A23-B4EF-DDD7D26DD87F}"/>
              </a:ext>
            </a:extLst>
          </p:cNvPr>
          <p:cNvSpPr/>
          <p:nvPr/>
        </p:nvSpPr>
        <p:spPr>
          <a:xfrm>
            <a:off x="5335713" y="2609930"/>
            <a:ext cx="775853" cy="374073"/>
          </a:xfrm>
          <a:prstGeom prst="flowChartPreparat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Preparation 8">
            <a:extLst>
              <a:ext uri="{FF2B5EF4-FFF2-40B4-BE49-F238E27FC236}">
                <a16:creationId xmlns:a16="http://schemas.microsoft.com/office/drawing/2014/main" id="{6F20E8C2-9CDF-4680-944D-44442F89B8CC}"/>
              </a:ext>
            </a:extLst>
          </p:cNvPr>
          <p:cNvSpPr/>
          <p:nvPr/>
        </p:nvSpPr>
        <p:spPr>
          <a:xfrm>
            <a:off x="5931634" y="2796966"/>
            <a:ext cx="775853" cy="374073"/>
          </a:xfrm>
          <a:prstGeom prst="flowChartPreparati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BC4E74-CB11-4282-B31D-352F72B91495}"/>
              </a:ext>
            </a:extLst>
          </p:cNvPr>
          <p:cNvSpPr txBox="1"/>
          <p:nvPr/>
        </p:nvSpPr>
        <p:spPr>
          <a:xfrm>
            <a:off x="1136072" y="2801707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A9A22-47E5-4262-A758-3381DB04F477}"/>
              </a:ext>
            </a:extLst>
          </p:cNvPr>
          <p:cNvSpPr txBox="1"/>
          <p:nvPr/>
        </p:nvSpPr>
        <p:spPr>
          <a:xfrm>
            <a:off x="4184245" y="2796964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C16939-7AC7-4818-A08C-494F8DB95DB6}"/>
              </a:ext>
            </a:extLst>
          </p:cNvPr>
          <p:cNvSpPr txBox="1"/>
          <p:nvPr/>
        </p:nvSpPr>
        <p:spPr>
          <a:xfrm>
            <a:off x="7206248" y="2796964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C422E48-A54E-489A-88DE-8CBD59D367D4}"/>
              </a:ext>
            </a:extLst>
          </p:cNvPr>
          <p:cNvSpPr txBox="1">
            <a:spLocks/>
          </p:cNvSpPr>
          <p:nvPr/>
        </p:nvSpPr>
        <p:spPr>
          <a:xfrm>
            <a:off x="661766" y="707237"/>
            <a:ext cx="8596668" cy="1320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700" dirty="0"/>
              <a:t>How is the blockchain tamper proof?</a:t>
            </a:r>
          </a:p>
          <a:p>
            <a:br>
              <a:rPr lang="en-US" sz="2800" dirty="0"/>
            </a:b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A3F85-DDB2-4C0B-9533-C90395F0A273}"/>
              </a:ext>
            </a:extLst>
          </p:cNvPr>
          <p:cNvSpPr txBox="1"/>
          <p:nvPr/>
        </p:nvSpPr>
        <p:spPr>
          <a:xfrm>
            <a:off x="663480" y="4088404"/>
            <a:ext cx="148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Hash</a:t>
            </a:r>
          </a:p>
          <a:p>
            <a:r>
              <a:rPr lang="en-US" dirty="0"/>
              <a:t>ad97gad8g9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BC16C7-E894-405D-AE30-C03E9C92F747}"/>
              </a:ext>
            </a:extLst>
          </p:cNvPr>
          <p:cNvSpPr txBox="1"/>
          <p:nvPr/>
        </p:nvSpPr>
        <p:spPr>
          <a:xfrm>
            <a:off x="3685483" y="4150153"/>
            <a:ext cx="165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Hash</a:t>
            </a:r>
          </a:p>
          <a:p>
            <a:r>
              <a:rPr lang="en-US" dirty="0"/>
              <a:t>aaeah9838nj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835AE1-9636-4A05-B1FF-24FEA25DFDCA}"/>
              </a:ext>
            </a:extLst>
          </p:cNvPr>
          <p:cNvSpPr txBox="1"/>
          <p:nvPr/>
        </p:nvSpPr>
        <p:spPr>
          <a:xfrm>
            <a:off x="693806" y="4796484"/>
            <a:ext cx="1619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Hash</a:t>
            </a:r>
          </a:p>
          <a:p>
            <a:r>
              <a:rPr lang="en-US" dirty="0"/>
              <a:t>esd90ega8e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7823B-7D78-4587-94ED-532B3F2F8E3A}"/>
              </a:ext>
            </a:extLst>
          </p:cNvPr>
          <p:cNvSpPr txBox="1"/>
          <p:nvPr/>
        </p:nvSpPr>
        <p:spPr>
          <a:xfrm>
            <a:off x="3685483" y="4796484"/>
            <a:ext cx="165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Hash</a:t>
            </a:r>
          </a:p>
          <a:p>
            <a:r>
              <a:rPr lang="en-US" dirty="0"/>
              <a:t>ad97gad8g9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1E933A-CE6E-4BAF-9B53-37AA83BF7231}"/>
              </a:ext>
            </a:extLst>
          </p:cNvPr>
          <p:cNvSpPr txBox="1"/>
          <p:nvPr/>
        </p:nvSpPr>
        <p:spPr>
          <a:xfrm>
            <a:off x="6658224" y="4156458"/>
            <a:ext cx="165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Hash</a:t>
            </a:r>
          </a:p>
          <a:p>
            <a:r>
              <a:rPr lang="en-US" dirty="0"/>
              <a:t>ei2n8al8a8eh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587A1C-93E5-4349-9A13-3EE710F87461}"/>
              </a:ext>
            </a:extLst>
          </p:cNvPr>
          <p:cNvSpPr txBox="1"/>
          <p:nvPr/>
        </p:nvSpPr>
        <p:spPr>
          <a:xfrm>
            <a:off x="6658224" y="4796484"/>
            <a:ext cx="165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Hash</a:t>
            </a:r>
          </a:p>
          <a:p>
            <a:r>
              <a:rPr lang="en-US" dirty="0"/>
              <a:t>aaeah9838nj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57F9B8-5243-4127-B552-D4D7E25FA375}"/>
              </a:ext>
            </a:extLst>
          </p:cNvPr>
          <p:cNvSpPr txBox="1"/>
          <p:nvPr/>
        </p:nvSpPr>
        <p:spPr>
          <a:xfrm>
            <a:off x="672825" y="4106080"/>
            <a:ext cx="148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Unique Hash</a:t>
            </a:r>
          </a:p>
          <a:p>
            <a:r>
              <a:rPr lang="en-US" dirty="0">
                <a:solidFill>
                  <a:srgbClr val="FF0000"/>
                </a:solidFill>
              </a:rPr>
              <a:t>pkd7gap8g2</a:t>
            </a:r>
          </a:p>
        </p:txBody>
      </p:sp>
      <p:sp>
        <p:nvSpPr>
          <p:cNvPr id="21" name="Flowchart: Preparation 20">
            <a:extLst>
              <a:ext uri="{FF2B5EF4-FFF2-40B4-BE49-F238E27FC236}">
                <a16:creationId xmlns:a16="http://schemas.microsoft.com/office/drawing/2014/main" id="{8CC812C2-A833-4CCA-B631-64BC860E5739}"/>
              </a:ext>
            </a:extLst>
          </p:cNvPr>
          <p:cNvSpPr/>
          <p:nvPr/>
        </p:nvSpPr>
        <p:spPr>
          <a:xfrm>
            <a:off x="2224601" y="2574574"/>
            <a:ext cx="775853" cy="374073"/>
          </a:xfrm>
          <a:prstGeom prst="flowChartPrepara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Flowchart: Preparation 21">
            <a:extLst>
              <a:ext uri="{FF2B5EF4-FFF2-40B4-BE49-F238E27FC236}">
                <a16:creationId xmlns:a16="http://schemas.microsoft.com/office/drawing/2014/main" id="{7E2723F8-FC87-4B0B-8C88-541B13DC86BA}"/>
              </a:ext>
            </a:extLst>
          </p:cNvPr>
          <p:cNvSpPr/>
          <p:nvPr/>
        </p:nvSpPr>
        <p:spPr>
          <a:xfrm>
            <a:off x="2977124" y="2854842"/>
            <a:ext cx="775853" cy="374073"/>
          </a:xfrm>
          <a:prstGeom prst="flowChartPreparation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CE8A65-707F-450D-8F0B-F7881BE58FD6}"/>
              </a:ext>
            </a:extLst>
          </p:cNvPr>
          <p:cNvSpPr/>
          <p:nvPr/>
        </p:nvSpPr>
        <p:spPr>
          <a:xfrm>
            <a:off x="440093" y="3904613"/>
            <a:ext cx="1922879" cy="95032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4DAECDD-942B-4EA4-9552-B5B0BAC8FAD5}"/>
              </a:ext>
            </a:extLst>
          </p:cNvPr>
          <p:cNvCxnSpPr>
            <a:cxnSpLocks/>
          </p:cNvCxnSpPr>
          <p:nvPr/>
        </p:nvCxnSpPr>
        <p:spPr>
          <a:xfrm>
            <a:off x="2362972" y="4516216"/>
            <a:ext cx="971355" cy="374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2BCF326C-E8A0-4074-B88C-33CCC6C896CB}"/>
              </a:ext>
            </a:extLst>
          </p:cNvPr>
          <p:cNvSpPr/>
          <p:nvPr/>
        </p:nvSpPr>
        <p:spPr>
          <a:xfrm>
            <a:off x="3466667" y="4723893"/>
            <a:ext cx="1959429" cy="94325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&quot;Not Allowed&quot; Symbol 30">
            <a:extLst>
              <a:ext uri="{FF2B5EF4-FFF2-40B4-BE49-F238E27FC236}">
                <a16:creationId xmlns:a16="http://schemas.microsoft.com/office/drawing/2014/main" id="{7DBD85B9-862E-4E1C-A395-77A9C05681E4}"/>
              </a:ext>
            </a:extLst>
          </p:cNvPr>
          <p:cNvSpPr/>
          <p:nvPr/>
        </p:nvSpPr>
        <p:spPr>
          <a:xfrm>
            <a:off x="4067035" y="4931145"/>
            <a:ext cx="671392" cy="584261"/>
          </a:xfrm>
          <a:prstGeom prst="noSmok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C1C2404-2376-4A72-8873-9B6A3BFF036B}"/>
              </a:ext>
            </a:extLst>
          </p:cNvPr>
          <p:cNvSpPr txBox="1"/>
          <p:nvPr/>
        </p:nvSpPr>
        <p:spPr>
          <a:xfrm>
            <a:off x="1233055" y="6054436"/>
            <a:ext cx="7426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Proof of work will need to be recreated for all subsequent blocks</a:t>
            </a:r>
          </a:p>
        </p:txBody>
      </p:sp>
    </p:spTree>
    <p:extLst>
      <p:ext uri="{BB962C8B-B14F-4D97-AF65-F5344CB8AC3E}">
        <p14:creationId xmlns:p14="http://schemas.microsoft.com/office/powerpoint/2010/main" val="214277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30" grpId="0" animBg="1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08195A-929A-4DE5-BDCC-58161698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170" y="886691"/>
            <a:ext cx="8596668" cy="1320800"/>
          </a:xfrm>
        </p:spPr>
        <p:txBody>
          <a:bodyPr/>
          <a:lstStyle/>
          <a:p>
            <a:r>
              <a:rPr lang="en-US" dirty="0"/>
              <a:t>Use in Healthcare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C043E9-BDCD-492B-A95F-9E8F2D13DFA5}"/>
              </a:ext>
            </a:extLst>
          </p:cNvPr>
          <p:cNvSpPr txBox="1"/>
          <p:nvPr/>
        </p:nvSpPr>
        <p:spPr>
          <a:xfrm>
            <a:off x="942109" y="2207491"/>
            <a:ext cx="807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Startups analyzing patient health history and evolving patterns to audit prescription and medication usage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Longitudinal medical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 trust amongst pharmacists, doctors,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Preventing data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552</TotalTime>
  <Words>295</Words>
  <Application>Microsoft Office PowerPoint</Application>
  <PresentationFormat>Widescreen</PresentationFormat>
  <Paragraphs>85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Throw Away the Key: Blockchain-ed Healthcare Data </vt:lpstr>
      <vt:lpstr>POLL</vt:lpstr>
      <vt:lpstr>My Interest in Blockchain</vt:lpstr>
      <vt:lpstr>History of Blockchain</vt:lpstr>
      <vt:lpstr>Centralized Network and Decentralized Network </vt:lpstr>
      <vt:lpstr>What is it??</vt:lpstr>
      <vt:lpstr>How are blocks created? </vt:lpstr>
      <vt:lpstr>PowerPoint Presentation</vt:lpstr>
      <vt:lpstr>Use in Healthcare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Throw Away the Key: Blockchain-ed Healthcare Data</dc:title>
  <dc:creator>Kathy Zhai</dc:creator>
  <cp:lastModifiedBy>Kathy Zhai</cp:lastModifiedBy>
  <cp:revision>7</cp:revision>
  <dcterms:created xsi:type="dcterms:W3CDTF">2019-06-03T18:58:26Z</dcterms:created>
  <dcterms:modified xsi:type="dcterms:W3CDTF">2019-06-04T04:18:11Z</dcterms:modified>
</cp:coreProperties>
</file>